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58"/>
  </p:normalViewPr>
  <p:slideViewPr>
    <p:cSldViewPr snapToGrid="0">
      <p:cViewPr varScale="1">
        <p:scale>
          <a:sx n="120" d="100"/>
          <a:sy n="120" d="100"/>
        </p:scale>
        <p:origin x="1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34C86-FCA6-C8DE-5AE7-1DD99F2BA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1D547-4791-826A-51CD-A5BD7650C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D9563-D9C1-4DA6-E0FC-E01863CD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B2BD8-1A1C-5EDE-8EF9-E99B290C3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E540C-1347-9618-7BF2-EDB5094CB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48593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6CA2-D4C2-2683-15D6-434631CD3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4E580-BACE-5EB8-DF2A-A59B9B759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BB98B-835D-E60D-3DA3-FBB1C059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323BC-25C5-D22D-4114-8B4D992F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27978-E5AD-D7CC-9870-AF65A0295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17383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00F31D-9C2B-B6C8-051F-9D20396C67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792E4-B1FF-E410-E468-B3B27B9EE5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EB66B-8596-9898-88C9-20F6BE167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42EC8-C0B9-269B-2102-F4DB1D709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9FA03-FC36-D2F6-F533-DA414CE6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21106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1232-BA29-05F8-7F48-4DF44FFA2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1905B-5906-C59D-3958-4B711363D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B0CC7-209C-BB99-39D5-5B6BC7CC3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FDF83-1CCE-8F71-D42C-476F472C8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4A45C-A4BE-EBAA-4541-E892986B0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5897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03DC2-3D66-7802-42A5-707394C7F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8BF55-3596-9F7E-616D-628814EDE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4EBD0-17F6-F61A-75ED-3896EF56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41F70-5646-E5A6-5659-B080261C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CFEA5-21BF-DAC6-F643-3B30D6C2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0582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8B026-C85C-9182-D194-5D149E669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64089-4D0C-A5BF-EF44-4F61318A04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7448A6-510B-CA59-761F-6F6F67440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5CE6F-7496-34AF-EBCE-776DD53C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83A4F-15D2-364E-A41D-6E0D2EC0E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07735-B1D7-1B23-EB2D-23605E0EE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30938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4978-FCAB-35C1-F8B1-66785CDD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75E63-B889-8304-00CF-944FD0A73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C32AD-F1DA-BF5E-1C5B-1004DBE0F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161376-293D-C898-6C21-D0811CBD5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C5C45D-751F-93D4-13E2-01FC8C7BA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EEC85E-9490-6152-2033-1F5EBBA63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CB1FC-8FCD-4311-BE73-B25B55C5E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8951B8-3356-D77C-CF43-4E050C5EC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2984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0604-1B9C-3C38-4B76-51AB9BB3D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6FDBD2-BE9D-4812-B747-8E867C87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FCBA51-DD8B-B3DE-968F-20E1FBB13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61616-1F5C-4835-717A-07B44E3D6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3277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5FF68C-454A-3D34-C706-F92D4CD7D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64681A-ABC0-3E40-A18E-562BC62EB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8A2EE-95AE-4864-4A90-A28BA4208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3503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4501-8DFD-9D2A-8F6D-76FB91093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36F54-6BCB-4905-64C3-10D26AB8B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00A8D-767B-C5AB-1BFB-AF05A1C71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14400-7892-C162-F07F-97E2B30D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03375-CA11-1DED-7EC0-732F51DB8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F3064-9121-04EC-CEA7-0353E3478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4283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AA600-73D5-D37F-F973-241B6130C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C96ED-FE21-1811-FD4F-772C3739EC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49A7B-10DD-1B11-5417-D901FBC9F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796F4-98B2-978A-2C87-73D08A55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03CCB-F2E6-ABD3-90AE-D79AAC30E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D1906-DBD1-C7A1-CC0C-B1050F4B9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05898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2FE82D-8517-5C79-3FB2-26DAC9F08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FCBA0-F4CC-70ED-0DF0-3C5E282BA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5FAD2-B8E2-DDE8-04E8-48B96DE4E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9CCFBB-5CB9-CE4D-AB1B-A136D14C251E}" type="datetimeFigureOut">
              <a:rPr lang="en-FR" smtClean="0"/>
              <a:t>03/05/2025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44307-663E-ECF4-355D-5F2352948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A30AA-618B-89F0-D7C4-2BC801BAF4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629E27-AD5C-744F-ACEF-9896DC23CC3A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20131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865E3E-9617-1F60-628C-63F6BA8C5145}"/>
              </a:ext>
            </a:extLst>
          </p:cNvPr>
          <p:cNvSpPr txBox="1"/>
          <p:nvPr/>
        </p:nvSpPr>
        <p:spPr>
          <a:xfrm>
            <a:off x="1507524" y="654908"/>
            <a:ext cx="812557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FR" dirty="0"/>
              <a:t>Fits header Keywords:</a:t>
            </a:r>
          </a:p>
          <a:p>
            <a:endParaRPr lang="en-FR" dirty="0"/>
          </a:p>
          <a:p>
            <a:r>
              <a:rPr lang="en-FR" dirty="0"/>
              <a:t>DATA-CAT = RAW , PREPROC, REDUCED, PIXELMAP, WAVEMAP, COUPLINGMAP</a:t>
            </a:r>
          </a:p>
          <a:p>
            <a:r>
              <a:rPr lang="en-FR" dirty="0"/>
              <a:t>DATA-TYP =  WAVE?, OBJECT, DARK, SKYFLAT etc..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6F5FBE-C7DB-FC10-E807-FFAB0D9B1BB4}"/>
              </a:ext>
            </a:extLst>
          </p:cNvPr>
          <p:cNvSpPr txBox="1"/>
          <p:nvPr/>
        </p:nvSpPr>
        <p:spPr>
          <a:xfrm>
            <a:off x="676911" y="2041941"/>
            <a:ext cx="6113277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FR"/>
              <a:t>DATA-CAT </a:t>
            </a:r>
            <a:r>
              <a:rPr lang="en-FR" dirty="0"/>
              <a:t>gives the level of reduction: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RAW means raw data from the camera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PREPROC means the data has been cut and compressed</a:t>
            </a:r>
          </a:p>
          <a:p>
            <a:pPr marL="285750" indent="-285750">
              <a:buFont typeface="Wingdings" pitchFamily="2" charset="2"/>
              <a:buChar char="è"/>
            </a:pPr>
            <a:r>
              <a:rPr lang="en-FR" dirty="0">
                <a:sym typeface="Wingdings" pitchFamily="2" charset="2"/>
              </a:rPr>
              <a:t>PIXELMAP is the pixel map on the detector</a:t>
            </a:r>
          </a:p>
          <a:p>
            <a:pPr marL="285750" indent="-285750">
              <a:buFont typeface="Wingdings" pitchFamily="2" charset="2"/>
              <a:buChar char="è"/>
            </a:pPr>
            <a:r>
              <a:rPr lang="en-FR" dirty="0">
                <a:sym typeface="Wingdings" pitchFamily="2" charset="2"/>
              </a:rPr>
              <a:t>WAVEMAP is the wavelength as a function of pixel</a:t>
            </a:r>
          </a:p>
          <a:p>
            <a:pPr marL="285750" indent="-285750">
              <a:buFont typeface="Wingdings" pitchFamily="2" charset="2"/>
              <a:buChar char="è"/>
            </a:pPr>
            <a:r>
              <a:rPr lang="en-FR" dirty="0">
                <a:sym typeface="Wingdings" pitchFamily="2" charset="2"/>
              </a:rPr>
              <a:t>COUPLINGMAP is the position as a function flux</a:t>
            </a:r>
          </a:p>
          <a:p>
            <a:pPr marL="285750" indent="-285750">
              <a:buFont typeface="Wingdings" pitchFamily="2" charset="2"/>
              <a:buChar char="è"/>
            </a:pPr>
            <a:r>
              <a:rPr lang="en-FR" dirty="0">
                <a:sym typeface="Wingdings" pitchFamily="2" charset="2"/>
              </a:rPr>
              <a:t>IMAGE is the reconstructed image cube</a:t>
            </a:r>
          </a:p>
          <a:p>
            <a:pPr marL="285750" indent="-285750">
              <a:buFont typeface="Wingdings" pitchFamily="2" charset="2"/>
              <a:buChar char="à"/>
            </a:pPr>
            <a:endParaRPr lang="en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78082-86B1-6AE2-ED8C-6C7E09B44438}"/>
              </a:ext>
            </a:extLst>
          </p:cNvPr>
          <p:cNvSpPr txBox="1"/>
          <p:nvPr/>
        </p:nvSpPr>
        <p:spPr>
          <a:xfrm>
            <a:off x="7018638" y="2318940"/>
            <a:ext cx="4837031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FR" dirty="0"/>
              <a:t>DATA-TYP gives the type of data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WAVE (or COMPARISON, or STANDARD) is Neon source data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SKYFLAT is sky during the night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DARK is dark images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FR" dirty="0">
                <a:sym typeface="Wingdings" pitchFamily="2" charset="2"/>
              </a:rPr>
              <a:t>OBJECT is the night time observation data</a:t>
            </a:r>
            <a:endParaRPr lang="en-FR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1DCAA8B-215D-253B-3A7A-09263ECD1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242" y="4198494"/>
            <a:ext cx="4837031" cy="229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99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0FBA50-2613-8C14-85B7-64AAC99FD28D}"/>
              </a:ext>
            </a:extLst>
          </p:cNvPr>
          <p:cNvSpPr/>
          <p:nvPr/>
        </p:nvSpPr>
        <p:spPr>
          <a:xfrm>
            <a:off x="230367" y="2892717"/>
            <a:ext cx="2665227" cy="925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COUPLING 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0AAB38-00F6-77F4-19EB-0C4A05D798F5}"/>
              </a:ext>
            </a:extLst>
          </p:cNvPr>
          <p:cNvSpPr/>
          <p:nvPr/>
        </p:nvSpPr>
        <p:spPr>
          <a:xfrm>
            <a:off x="9165266" y="616687"/>
            <a:ext cx="2222205" cy="925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PIXEL MAP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4A9BE-A1E7-0C3A-4F8E-E143ADBA12E0}"/>
              </a:ext>
            </a:extLst>
          </p:cNvPr>
          <p:cNvSpPr/>
          <p:nvPr/>
        </p:nvSpPr>
        <p:spPr>
          <a:xfrm>
            <a:off x="3746202" y="86136"/>
            <a:ext cx="4699591" cy="18412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RAW Files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A4E469-DC26-1BF9-7651-64BFF4B94E3E}"/>
              </a:ext>
            </a:extLst>
          </p:cNvPr>
          <p:cNvSpPr/>
          <p:nvPr/>
        </p:nvSpPr>
        <p:spPr>
          <a:xfrm>
            <a:off x="3746202" y="2626240"/>
            <a:ext cx="4699591" cy="16693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PREPROC Files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98B982-5D76-D669-DB1B-1AF13E5886C8}"/>
              </a:ext>
            </a:extLst>
          </p:cNvPr>
          <p:cNvSpPr/>
          <p:nvPr/>
        </p:nvSpPr>
        <p:spPr>
          <a:xfrm>
            <a:off x="435963" y="5031148"/>
            <a:ext cx="4699591" cy="17102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  <a:p>
            <a:pPr algn="ctr"/>
            <a:r>
              <a:rPr lang="en-FR" dirty="0"/>
              <a:t>REDUCED Files:</a:t>
            </a:r>
          </a:p>
          <a:p>
            <a:pPr algn="ctr"/>
            <a:endParaRPr lang="en-FR" dirty="0"/>
          </a:p>
          <a:p>
            <a:pPr algn="ctr"/>
            <a:r>
              <a:rPr lang="en-GB" dirty="0"/>
              <a:t>I</a:t>
            </a:r>
            <a:r>
              <a:rPr lang="en-FR" dirty="0"/>
              <a:t>mages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91E8B28-D4DA-8144-410D-AE6C8060EB40}"/>
              </a:ext>
            </a:extLst>
          </p:cNvPr>
          <p:cNvSpPr/>
          <p:nvPr/>
        </p:nvSpPr>
        <p:spPr>
          <a:xfrm>
            <a:off x="7198242" y="839972"/>
            <a:ext cx="2222205" cy="47846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runPL_createPixel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2554D5-28C8-923E-6205-E00BDC7DA3CE}"/>
              </a:ext>
            </a:extLst>
          </p:cNvPr>
          <p:cNvSpPr/>
          <p:nvPr/>
        </p:nvSpPr>
        <p:spPr>
          <a:xfrm>
            <a:off x="8966792" y="2791045"/>
            <a:ext cx="2665227" cy="9250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WAVELENGTH MAP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43B1BB21-3707-CA9A-8FE3-8A3026D574FE}"/>
              </a:ext>
            </a:extLst>
          </p:cNvPr>
          <p:cNvSpPr/>
          <p:nvPr/>
        </p:nvSpPr>
        <p:spPr>
          <a:xfrm flipH="1">
            <a:off x="2498646" y="3102735"/>
            <a:ext cx="2287775" cy="47846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runPL_createCmap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63FA5082-6862-4917-7955-A7FCB23E0EEA}"/>
              </a:ext>
            </a:extLst>
          </p:cNvPr>
          <p:cNvSpPr/>
          <p:nvPr/>
        </p:nvSpPr>
        <p:spPr>
          <a:xfrm>
            <a:off x="4786421" y="1596281"/>
            <a:ext cx="2679405" cy="1249325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</a:t>
            </a:r>
          </a:p>
          <a:p>
            <a:pPr algn="ctr"/>
            <a:r>
              <a:rPr lang="en-FR" dirty="0"/>
              <a:t>preprocess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3556592D-DD6C-95DB-B2FB-D4C419158955}"/>
              </a:ext>
            </a:extLst>
          </p:cNvPr>
          <p:cNvSpPr/>
          <p:nvPr/>
        </p:nvSpPr>
        <p:spPr>
          <a:xfrm>
            <a:off x="7074196" y="3054737"/>
            <a:ext cx="2222205" cy="47846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</a:t>
            </a:r>
            <a:r>
              <a:rPr lang="en-FR"/>
              <a:t>_createWave</a:t>
            </a:r>
            <a:endParaRPr lang="en-FR" dirty="0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A716BFEF-5A0F-E6E1-0412-99E0D831188E}"/>
              </a:ext>
            </a:extLst>
          </p:cNvPr>
          <p:cNvSpPr/>
          <p:nvPr/>
        </p:nvSpPr>
        <p:spPr>
          <a:xfrm rot="20863215">
            <a:off x="6592110" y="1536908"/>
            <a:ext cx="2892363" cy="325617"/>
          </a:xfrm>
          <a:prstGeom prst="lef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Needed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02A07F-B7B9-22B8-22F9-A68C203BDED9}"/>
              </a:ext>
            </a:extLst>
          </p:cNvPr>
          <p:cNvSpPr/>
          <p:nvPr/>
        </p:nvSpPr>
        <p:spPr>
          <a:xfrm>
            <a:off x="6932428" y="5036403"/>
            <a:ext cx="4699591" cy="17102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  <a:p>
            <a:pPr algn="ctr"/>
            <a:r>
              <a:rPr lang="en-FR" dirty="0"/>
              <a:t>REDUCED Files:</a:t>
            </a:r>
          </a:p>
          <a:p>
            <a:pPr algn="ctr"/>
            <a:endParaRPr lang="en-FR" dirty="0"/>
          </a:p>
          <a:p>
            <a:pPr algn="ctr"/>
            <a:r>
              <a:rPr lang="en-GB" dirty="0"/>
              <a:t>Spectres</a:t>
            </a:r>
            <a:endParaRPr lang="en-FR" dirty="0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C642883A-C656-8F55-F077-A4BAD2E59DB7}"/>
              </a:ext>
            </a:extLst>
          </p:cNvPr>
          <p:cNvSpPr/>
          <p:nvPr/>
        </p:nvSpPr>
        <p:spPr>
          <a:xfrm>
            <a:off x="2837121" y="4028210"/>
            <a:ext cx="2679405" cy="1249325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</a:t>
            </a:r>
          </a:p>
          <a:p>
            <a:pPr algn="ctr"/>
            <a:r>
              <a:rPr lang="en-FR" dirty="0"/>
              <a:t>image</a:t>
            </a:r>
          </a:p>
        </p:txBody>
      </p:sp>
      <p:sp>
        <p:nvSpPr>
          <p:cNvPr id="17" name="Left Arrow 16">
            <a:extLst>
              <a:ext uri="{FF2B5EF4-FFF2-40B4-BE49-F238E27FC236}">
                <a16:creationId xmlns:a16="http://schemas.microsoft.com/office/drawing/2014/main" id="{5756B773-0415-E92E-9BEF-10B9BF535257}"/>
              </a:ext>
            </a:extLst>
          </p:cNvPr>
          <p:cNvSpPr/>
          <p:nvPr/>
        </p:nvSpPr>
        <p:spPr>
          <a:xfrm rot="20863215">
            <a:off x="4571777" y="3932682"/>
            <a:ext cx="4471489" cy="325617"/>
          </a:xfrm>
          <a:prstGeom prst="leftArrow">
            <a:avLst>
              <a:gd name="adj1" fmla="val 46657"/>
              <a:gd name="adj2" fmla="val 50000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Needed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B9C8BC34-CE87-8F4B-3845-B032FE77AD0E}"/>
              </a:ext>
            </a:extLst>
          </p:cNvPr>
          <p:cNvSpPr/>
          <p:nvPr/>
        </p:nvSpPr>
        <p:spPr>
          <a:xfrm rot="1164221" flipH="1">
            <a:off x="1251637" y="3923808"/>
            <a:ext cx="2619378" cy="325617"/>
          </a:xfrm>
          <a:prstGeom prst="lef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Needed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3AA98F31-10D7-0476-F707-3FEDC1195977}"/>
              </a:ext>
            </a:extLst>
          </p:cNvPr>
          <p:cNvSpPr/>
          <p:nvPr/>
        </p:nvSpPr>
        <p:spPr>
          <a:xfrm>
            <a:off x="6675475" y="4050624"/>
            <a:ext cx="2679405" cy="1249325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runPL</a:t>
            </a:r>
          </a:p>
          <a:p>
            <a:pPr algn="ctr"/>
            <a:r>
              <a:rPr lang="en-FR" dirty="0"/>
              <a:t>spectre</a:t>
            </a:r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697ACC78-1D72-BE29-6801-0E234B31C083}"/>
              </a:ext>
            </a:extLst>
          </p:cNvPr>
          <p:cNvSpPr/>
          <p:nvPr/>
        </p:nvSpPr>
        <p:spPr>
          <a:xfrm rot="19562929">
            <a:off x="8382547" y="3938654"/>
            <a:ext cx="1902159" cy="325617"/>
          </a:xfrm>
          <a:prstGeom prst="lef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/>
              <a:t>Needed</a:t>
            </a:r>
          </a:p>
        </p:txBody>
      </p:sp>
    </p:spTree>
    <p:extLst>
      <p:ext uri="{BB962C8B-B14F-4D97-AF65-F5344CB8AC3E}">
        <p14:creationId xmlns:p14="http://schemas.microsoft.com/office/powerpoint/2010/main" val="2153121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2441D6-1F35-4C9D-E4AE-F080ACC4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1872E-27A8-7C52-C23F-83165985C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806824"/>
            <a:ext cx="291973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runLP_dfits</a:t>
            </a:r>
            <a:r>
              <a:rPr lang="en-US" sz="20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 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shows the important parameters of header: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A74AF09-BACD-4438-B696-8A719942A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748" y="3429000"/>
            <a:ext cx="11023737" cy="36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880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6B475A-AEC3-550D-B1FC-C0C677423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1E8E82-3867-EB67-9F4E-9B4675FD6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80CC5-6789-B5A7-4BFE-850D461CA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066" y="806824"/>
            <a:ext cx="3124714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runPL_changeKeyword.py</a:t>
            </a:r>
            <a:r>
              <a:rPr lang="en-US" sz="20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change the DPR keywords of files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351266-99EB-A099-CCEF-C7093D409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557" y="380701"/>
            <a:ext cx="8682444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06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C8916-DD94-86CB-3CBD-ED8E52DD0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56" y="-20280"/>
            <a:ext cx="3201366" cy="3029367"/>
          </a:xfrm>
        </p:spPr>
        <p:txBody>
          <a:bodyPr anchor="b">
            <a:normAutofit/>
          </a:bodyPr>
          <a:lstStyle/>
          <a:p>
            <a:pPr algn="r"/>
            <a:r>
              <a:rPr lang="en-FR" sz="4000" dirty="0">
                <a:solidFill>
                  <a:srgbClr val="FFFFFF"/>
                </a:solidFill>
              </a:rPr>
              <a:t>PREPROC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D17D-C3B8-BE61-A52C-A663263AB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92" y="-1066852"/>
            <a:ext cx="3641481" cy="41820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FR" sz="2000" u="sng" dirty="0">
                <a:solidFill>
                  <a:schemeClr val="bg1"/>
                </a:solidFill>
              </a:rPr>
              <a:t>runLP_createPixelMap.py:</a:t>
            </a:r>
            <a:r>
              <a:rPr lang="en-FR" sz="2000" dirty="0">
                <a:solidFill>
                  <a:schemeClr val="bg1"/>
                </a:solidFill>
              </a:rPr>
              <a:t> create a file “firstpl_PIXELS.fits” file from any directory of RAW data.</a:t>
            </a:r>
            <a:r>
              <a:rPr lang="en-GB" sz="2000" dirty="0">
                <a:solidFill>
                  <a:schemeClr val="bg1"/>
                </a:solidFill>
              </a:rPr>
              <a:t>A</a:t>
            </a:r>
            <a:r>
              <a:rPr lang="en-FR" sz="2000" dirty="0">
                <a:solidFill>
                  <a:schemeClr val="bg1"/>
                </a:solidFill>
              </a:rPr>
              <a:t>lso create a png: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5730ADB-20CB-7FA9-18A7-26B8EC73D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088" y="-162299"/>
            <a:ext cx="5454891" cy="3232021"/>
          </a:xfrm>
          <a:prstGeom prst="rect">
            <a:avLst/>
          </a:prstGeom>
        </p:spPr>
      </p:pic>
      <p:pic>
        <p:nvPicPr>
          <p:cNvPr id="9" name="Picture 8" descr="A close-up of a screen&#10;&#10;Description automatically generated">
            <a:extLst>
              <a:ext uri="{FF2B5EF4-FFF2-40B4-BE49-F238E27FC236}">
                <a16:creationId xmlns:a16="http://schemas.microsoft.com/office/drawing/2014/main" id="{9FD83179-7B5D-4217-06BD-56B1D1825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458" y="2605044"/>
            <a:ext cx="7463928" cy="41466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5BCBA4-53A7-2ECA-5B8F-C5A31C8E7C6D}"/>
              </a:ext>
            </a:extLst>
          </p:cNvPr>
          <p:cNvSpPr txBox="1"/>
          <p:nvPr/>
        </p:nvSpPr>
        <p:spPr>
          <a:xfrm>
            <a:off x="1020727" y="4462089"/>
            <a:ext cx="2509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solidFill>
                  <a:schemeClr val="bg1"/>
                </a:solidFill>
              </a:rPr>
              <a:t>White lines are position of the peaks found and used for the fit of the window:</a:t>
            </a:r>
          </a:p>
        </p:txBody>
      </p:sp>
    </p:spTree>
    <p:extLst>
      <p:ext uri="{BB962C8B-B14F-4D97-AF65-F5344CB8AC3E}">
        <p14:creationId xmlns:p14="http://schemas.microsoft.com/office/powerpoint/2010/main" val="32961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A2AC3B-0C8A-7793-B1C1-E016881EC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PREPROC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24FC4-4E15-08CE-5A91-52AF0668C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806824"/>
            <a:ext cx="291973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runPL_preprocess.py</a:t>
            </a:r>
            <a:r>
              <a:rPr lang="en-US" sz="20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Cut the RAW data, output the data in the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preproc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directory, plus 2 plots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CF34E90-4430-F72C-92AF-DE745A03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062" y="-262369"/>
            <a:ext cx="7225748" cy="406448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100D7A3-6DDB-23C8-7513-551BCAE25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311" y="3055888"/>
            <a:ext cx="5135527" cy="4064481"/>
          </a:xfrm>
          <a:prstGeom prst="rect">
            <a:avLst/>
          </a:prstGeom>
        </p:spPr>
      </p:pic>
      <p:pic>
        <p:nvPicPr>
          <p:cNvPr id="4" name="Picture 3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FAC2731-833D-9713-4625-77BDBE192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145" y="3273494"/>
            <a:ext cx="3991882" cy="3526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DADC2-0A41-9E6F-5DC4-7265C9167F49}"/>
              </a:ext>
            </a:extLst>
          </p:cNvPr>
          <p:cNvSpPr txBox="1"/>
          <p:nvPr/>
        </p:nvSpPr>
        <p:spPr>
          <a:xfrm>
            <a:off x="172055" y="5285015"/>
            <a:ext cx="312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>
                <a:solidFill>
                  <a:schemeClr val="bg1"/>
                </a:solidFill>
              </a:rPr>
              <a:t>Also compute vertical shift </a:t>
            </a:r>
            <a:r>
              <a:rPr lang="en-FR" dirty="0">
                <a:sym typeface="Wingdings" pitchFamily="2" charset="2"/>
              </a:rPr>
              <a:t>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615023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A03F8-3CFD-5505-0CD5-2338224E2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and a diagram&#10;&#10;Description automatically generated with medium confidence">
            <a:extLst>
              <a:ext uri="{FF2B5EF4-FFF2-40B4-BE49-F238E27FC236}">
                <a16:creationId xmlns:a16="http://schemas.microsoft.com/office/drawing/2014/main" id="{7DE37EC4-2FA7-E6C0-E49E-FCDDC7540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168" y="3476847"/>
            <a:ext cx="6492832" cy="29675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484D27-6A81-D7FE-D004-3D8C0BC2A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30" y="654527"/>
            <a:ext cx="3654332" cy="305562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</a:t>
            </a:r>
            <a:b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2700" dirty="0" err="1">
                <a:solidFill>
                  <a:srgbClr val="FF0000"/>
                </a:solidFill>
              </a:rPr>
              <a:t>T</a:t>
            </a:r>
            <a:r>
              <a:rPr lang="en-US" sz="2700" kern="1200" dirty="0" err="1">
                <a:solidFill>
                  <a:srgbClr val="FF0000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27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 do:</a:t>
            </a:r>
            <a:br>
              <a:rPr lang="en-US" sz="27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automatic checking of the good peaks:</a:t>
            </a:r>
            <a:br>
              <a:rPr lang="en-US" sz="27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latin typeface="+mj-lt"/>
                <a:ea typeface="+mj-ea"/>
                <a:cs typeface="+mj-cs"/>
              </a:rPr>
              <a:t>start with a list of 18 peaks. Find the 15 biggest. Check which one are found over the 18</a:t>
            </a:r>
            <a:r>
              <a:rPr lang="en-US" sz="2700" kern="1200" baseline="30000" dirty="0">
                <a:latin typeface="+mj-lt"/>
                <a:ea typeface="+mj-ea"/>
                <a:cs typeface="+mj-cs"/>
              </a:rPr>
              <a:t>th</a:t>
            </a:r>
            <a:r>
              <a:rPr lang="en-US" sz="2700" kern="1200" dirty="0">
                <a:latin typeface="+mj-lt"/>
                <a:ea typeface="+mj-ea"/>
                <a:cs typeface="+mj-cs"/>
              </a:rPr>
              <a:t>….</a:t>
            </a:r>
            <a:endParaRPr lang="en-US" sz="4000" kern="1200" dirty="0">
              <a:solidFill>
                <a:srgbClr val="FF000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0" name="Picture 19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6EE8526-FC0E-8B32-92CD-40271EC57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5923005" cy="3189310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CF755DD7-3026-0E55-1DF2-9B176F271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5648" y="-135796"/>
            <a:ext cx="7772400" cy="351695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872FBC6-3480-0D4B-6D5B-2A00660521EE}"/>
              </a:ext>
            </a:extLst>
          </p:cNvPr>
          <p:cNvSpPr txBox="1"/>
          <p:nvPr/>
        </p:nvSpPr>
        <p:spPr>
          <a:xfrm>
            <a:off x="417994" y="654527"/>
            <a:ext cx="3396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runPL_createWavelengthMap.py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8D64FB-6AC3-D7C2-C081-7EAE5DFF084E}"/>
              </a:ext>
            </a:extLst>
          </p:cNvPr>
          <p:cNvSpPr txBox="1"/>
          <p:nvPr/>
        </p:nvSpPr>
        <p:spPr>
          <a:xfrm>
            <a:off x="2214395" y="5834141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Bad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13335-F3FA-E5D2-BA22-35F414D161BF}"/>
              </a:ext>
            </a:extLst>
          </p:cNvPr>
          <p:cNvSpPr txBox="1"/>
          <p:nvPr/>
        </p:nvSpPr>
        <p:spPr>
          <a:xfrm>
            <a:off x="7385362" y="5649475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dirty="0"/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1645095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E7BE0B-0BA0-DCBD-61B5-377227D81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0D04A2-3FAE-0D93-09D9-AB14B80D0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D61937-C7F1-06B8-E2CF-E592513D1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2E034D-8292-E375-8D9D-C1ABE6564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234EF6-3775-97C0-28C3-411ADAF27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F57CB09-B13E-91B1-5B56-11E80E0D7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3066E-F0AD-B8A2-36F0-5C9015C4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REDUCE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E0F70-3702-F765-D373-68D2CBDE4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53" y="806824"/>
            <a:ext cx="368949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runPL_createCouplingMap.py</a:t>
            </a:r>
            <a:r>
              <a:rPr lang="en-US" sz="20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create a fits files with the coupling map matrices</a:t>
            </a:r>
          </a:p>
        </p:txBody>
      </p:sp>
    </p:spTree>
    <p:extLst>
      <p:ext uri="{BB962C8B-B14F-4D97-AF65-F5344CB8AC3E}">
        <p14:creationId xmlns:p14="http://schemas.microsoft.com/office/powerpoint/2010/main" val="117768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7E4B1-631A-3959-3FB8-487912E54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F2DBA-BE52-58D3-8A3B-4F695C7E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REDUCE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3F1FC-FF21-86F8-62BC-9F319C07D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53" y="806824"/>
            <a:ext cx="368949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runPL_createCouplingMap.py</a:t>
            </a:r>
            <a:r>
              <a:rPr lang="en-US" sz="20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create a fits files with the coupling map matrices</a:t>
            </a:r>
          </a:p>
        </p:txBody>
      </p:sp>
    </p:spTree>
    <p:extLst>
      <p:ext uri="{BB962C8B-B14F-4D97-AF65-F5344CB8AC3E}">
        <p14:creationId xmlns:p14="http://schemas.microsoft.com/office/powerpoint/2010/main" val="2446086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6068</TotalTime>
  <Words>337</Words>
  <Application>Microsoft Macintosh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Basic tools</vt:lpstr>
      <vt:lpstr>Basic tools</vt:lpstr>
      <vt:lpstr>PREPROC tools</vt:lpstr>
      <vt:lpstr>PREPROC tools</vt:lpstr>
      <vt:lpstr>R TTo do: automatic checking of the good peaks: start with a list of 18 peaks. Find the 15 biggest. Check which one are found over the 18th….</vt:lpstr>
      <vt:lpstr>REDUCE tools</vt:lpstr>
      <vt:lpstr>REDUCE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Sylvestre Lacour</dc:creator>
  <cp:lastModifiedBy>Sylvestre Lacour</cp:lastModifiedBy>
  <cp:revision>16</cp:revision>
  <dcterms:created xsi:type="dcterms:W3CDTF">2024-09-19T04:58:58Z</dcterms:created>
  <dcterms:modified xsi:type="dcterms:W3CDTF">2025-05-03T06:02:12Z</dcterms:modified>
</cp:coreProperties>
</file>

<file path=docProps/thumbnail.jpeg>
</file>